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9" r:id="rId4"/>
    <p:sldId id="258" r:id="rId5"/>
    <p:sldId id="263" r:id="rId6"/>
    <p:sldId id="265" r:id="rId7"/>
    <p:sldId id="266" r:id="rId8"/>
    <p:sldId id="268" r:id="rId9"/>
    <p:sldId id="274" r:id="rId10"/>
    <p:sldId id="273" r:id="rId11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552" y="-10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95B99F8A-9BEC-435A-8082-2851E9673344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5831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D88E6CBD-25A3-4486-9CC2-4B1B46F0CF7C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658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3F74405-05D6-4497-BA97-D276AA1244B0}" type="slidenum">
              <a:rPr/>
              <a:pPr lvl="0"/>
              <a:t>1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1314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474117B-104A-4A06-8EA4-C39D577D8829}" type="slidenum">
              <a:rPr/>
              <a:pPr lvl="0"/>
              <a:t>2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9514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DE50C01-C759-4040-9C9A-28BCC97CF22A}" type="slidenum">
              <a:rPr/>
              <a:pPr lvl="0"/>
              <a:t>3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6139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9BCA3AA-776D-4E59-A435-5B348F95399C}" type="slidenum">
              <a:rPr/>
              <a:pPr lvl="0"/>
              <a:t>4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4255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3575742-F8BC-4B2B-8F60-20951209E00A}" type="slidenum">
              <a:rPr/>
              <a:pPr lvl="0"/>
              <a:t>5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6354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0566F75-4DAE-4D09-BF08-F5B57CA9F03F}" type="slidenum">
              <a:rPr/>
              <a:pPr lvl="0"/>
              <a:t>6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3681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E1AA578-6B5F-4339-B714-68E27BD68ABE}" type="slidenum">
              <a:rPr/>
              <a:pPr lvl="0"/>
              <a:t>7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4439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6D1922A-1E64-4FA2-9DE0-2A4166A59423}" type="slidenum">
              <a:rPr/>
              <a:pPr lvl="0"/>
              <a:t>8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7091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F783EDD-75E7-469B-A06A-3F718DA70094}" type="slidenum">
              <a:rPr/>
              <a:pPr lvl="0"/>
              <a:t>10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5084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7113" y="4920764"/>
            <a:ext cx="7560469" cy="1316880"/>
          </a:xfrm>
        </p:spPr>
        <p:txBody>
          <a:bodyPr wrap="none" anchor="t">
            <a:normAutofit/>
          </a:bodyPr>
          <a:lstStyle>
            <a:lvl1pPr algn="r">
              <a:defRPr sz="7937" b="0" spc="-248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7112" y="4221732"/>
            <a:ext cx="7560469" cy="681807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2646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5CEC61E-811B-4B70-967F-037804658491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1803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4813987"/>
            <a:ext cx="8694539" cy="903187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356" y="1088455"/>
            <a:ext cx="8694539" cy="3725532"/>
          </a:xfrm>
        </p:spPr>
        <p:txBody>
          <a:bodyPr anchor="t"/>
          <a:lstStyle>
            <a:lvl1pPr marL="0" indent="0">
              <a:buNone/>
              <a:defRPr sz="2646"/>
            </a:lvl1pPr>
            <a:lvl2pPr marL="377979" indent="0">
              <a:buNone/>
              <a:defRPr sz="2315"/>
            </a:lvl2pPr>
            <a:lvl3pPr marL="755957" indent="0">
              <a:buNone/>
              <a:defRPr sz="1984"/>
            </a:lvl3pPr>
            <a:lvl4pPr marL="1133936" indent="0">
              <a:buNone/>
              <a:defRPr sz="1653"/>
            </a:lvl4pPr>
            <a:lvl5pPr marL="1511915" indent="0">
              <a:buNone/>
              <a:defRPr sz="1653"/>
            </a:lvl5pPr>
            <a:lvl6pPr marL="1889893" indent="0">
              <a:buNone/>
              <a:defRPr sz="1653"/>
            </a:lvl6pPr>
            <a:lvl7pPr marL="2267872" indent="0">
              <a:buNone/>
              <a:defRPr sz="1653"/>
            </a:lvl7pPr>
            <a:lvl8pPr marL="2645851" indent="0">
              <a:buNone/>
              <a:defRPr sz="1653"/>
            </a:lvl8pPr>
            <a:lvl9pPr marL="3023829" indent="0">
              <a:buNone/>
              <a:defRPr sz="1653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7" y="5717173"/>
            <a:ext cx="8693226" cy="752299"/>
          </a:xfrm>
        </p:spPr>
        <p:txBody>
          <a:bodyPr/>
          <a:lstStyle>
            <a:lvl1pPr marL="0" indent="0">
              <a:buNone/>
              <a:defRPr sz="1323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A6B927A-40A1-4AD5-9F27-49ECE734A1C0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1492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402483"/>
            <a:ext cx="8694539" cy="3895960"/>
          </a:xfrm>
        </p:spPr>
        <p:txBody>
          <a:bodyPr anchor="ctr"/>
          <a:lstStyle>
            <a:lvl1pPr>
              <a:defRPr sz="264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7" y="4948731"/>
            <a:ext cx="8693226" cy="1655485"/>
          </a:xfrm>
        </p:spPr>
        <p:txBody>
          <a:bodyPr anchor="ctr"/>
          <a:lstStyle>
            <a:lvl1pPr marL="0" indent="0">
              <a:buNone/>
              <a:defRPr sz="1323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A6B927A-40A1-4AD5-9F27-49ECE734A1C0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5902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761" y="402483"/>
            <a:ext cx="7691729" cy="3299122"/>
          </a:xfrm>
        </p:spPr>
        <p:txBody>
          <a:bodyPr anchor="ctr"/>
          <a:lstStyle>
            <a:lvl1pPr>
              <a:defRPr sz="363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22669" y="3709903"/>
            <a:ext cx="7236601" cy="605136"/>
          </a:xfrm>
        </p:spPr>
        <p:txBody>
          <a:bodyPr anchor="t">
            <a:normAutofit/>
          </a:bodyPr>
          <a:lstStyle>
            <a:lvl1pPr marL="0" indent="0">
              <a:buNone/>
              <a:defRPr sz="1157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043" y="4962322"/>
            <a:ext cx="8691913" cy="1641894"/>
          </a:xfrm>
        </p:spPr>
        <p:txBody>
          <a:bodyPr anchor="ctr">
            <a:normAutofit/>
          </a:bodyPr>
          <a:lstStyle>
            <a:lvl1pPr marL="0" indent="0">
              <a:buNone/>
              <a:defRPr sz="1323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A6B927A-40A1-4AD5-9F27-49ECE734A1C0}" type="slidenum">
              <a:rPr lang="ru-RU" smtClean="0"/>
              <a:pPr lvl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18637" y="867328"/>
            <a:ext cx="504031" cy="644607"/>
          </a:xfrm>
          <a:prstGeom prst="rect">
            <a:avLst/>
          </a:prstGeom>
        </p:spPr>
        <p:txBody>
          <a:bodyPr vert="horz" lIns="75597" tIns="37798" rIns="75597" bIns="377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61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30222" y="3023870"/>
            <a:ext cx="504031" cy="644607"/>
          </a:xfrm>
          <a:prstGeom prst="rect">
            <a:avLst/>
          </a:prstGeom>
        </p:spPr>
        <p:txBody>
          <a:bodyPr vert="horz" lIns="75597" tIns="37798" rIns="75597" bIns="377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614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70121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2565052"/>
            <a:ext cx="8694539" cy="2768833"/>
          </a:xfrm>
        </p:spPr>
        <p:txBody>
          <a:bodyPr anchor="b">
            <a:normAutofit/>
          </a:bodyPr>
          <a:lstStyle>
            <a:lvl1pPr>
              <a:defRPr sz="446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7" y="5346867"/>
            <a:ext cx="8693226" cy="1257349"/>
          </a:xfrm>
        </p:spPr>
        <p:txBody>
          <a:bodyPr anchor="t"/>
          <a:lstStyle>
            <a:lvl1pPr marL="0" indent="0">
              <a:buNone/>
              <a:defRPr sz="1323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A6B927A-40A1-4AD5-9F27-49ECE734A1C0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9568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93043" y="402484"/>
            <a:ext cx="869453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05695" y="2078911"/>
            <a:ext cx="2436537" cy="635222"/>
          </a:xfrm>
        </p:spPr>
        <p:txBody>
          <a:bodyPr anchor="b">
            <a:noAutofit/>
          </a:bodyPr>
          <a:lstStyle>
            <a:lvl1pPr marL="0" indent="0">
              <a:buNone/>
              <a:defRPr sz="1984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77979" indent="0">
              <a:buNone/>
              <a:defRPr sz="1653" b="1"/>
            </a:lvl2pPr>
            <a:lvl3pPr marL="755957" indent="0">
              <a:buNone/>
              <a:defRPr sz="1488" b="1"/>
            </a:lvl3pPr>
            <a:lvl4pPr marL="1133936" indent="0">
              <a:buNone/>
              <a:defRPr sz="1323" b="1"/>
            </a:lvl4pPr>
            <a:lvl5pPr marL="1511915" indent="0">
              <a:buNone/>
              <a:defRPr sz="1323" b="1"/>
            </a:lvl5pPr>
            <a:lvl6pPr marL="1889893" indent="0">
              <a:buNone/>
              <a:defRPr sz="1323" b="1"/>
            </a:lvl6pPr>
            <a:lvl7pPr marL="2267872" indent="0">
              <a:buNone/>
              <a:defRPr sz="1323" b="1"/>
            </a:lvl7pPr>
            <a:lvl8pPr marL="2645851" indent="0">
              <a:buNone/>
              <a:defRPr sz="1323" b="1"/>
            </a:lvl8pPr>
            <a:lvl9pPr marL="3023829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1831" y="2834878"/>
            <a:ext cx="2420401" cy="3956580"/>
          </a:xfrm>
        </p:spPr>
        <p:txBody>
          <a:bodyPr anchor="t">
            <a:normAutofit/>
          </a:bodyPr>
          <a:lstStyle>
            <a:lvl1pPr marL="0" indent="0">
              <a:buNone/>
              <a:defRPr sz="1157"/>
            </a:lvl1pPr>
            <a:lvl2pPr marL="377979" indent="0">
              <a:buNone/>
              <a:defRPr sz="992"/>
            </a:lvl2pPr>
            <a:lvl3pPr marL="755957" indent="0">
              <a:buNone/>
              <a:defRPr sz="827"/>
            </a:lvl3pPr>
            <a:lvl4pPr marL="1133936" indent="0">
              <a:buNone/>
              <a:defRPr sz="744"/>
            </a:lvl4pPr>
            <a:lvl5pPr marL="1511915" indent="0">
              <a:buNone/>
              <a:defRPr sz="744"/>
            </a:lvl5pPr>
            <a:lvl6pPr marL="1889893" indent="0">
              <a:buNone/>
              <a:defRPr sz="744"/>
            </a:lvl6pPr>
            <a:lvl7pPr marL="2267872" indent="0">
              <a:buNone/>
              <a:defRPr sz="744"/>
            </a:lvl7pPr>
            <a:lvl8pPr marL="2645851" indent="0">
              <a:buNone/>
              <a:defRPr sz="744"/>
            </a:lvl8pPr>
            <a:lvl9pPr marL="3023829" indent="0">
              <a:buNone/>
              <a:defRPr sz="74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93459" y="2078911"/>
            <a:ext cx="2427752" cy="63522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984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784734" y="2834878"/>
            <a:ext cx="2436477" cy="3956580"/>
          </a:xfrm>
        </p:spPr>
        <p:txBody>
          <a:bodyPr anchor="t">
            <a:normAutofit/>
          </a:bodyPr>
          <a:lstStyle>
            <a:lvl1pPr marL="0" indent="0">
              <a:buNone/>
              <a:defRPr sz="1157"/>
            </a:lvl1pPr>
            <a:lvl2pPr marL="377979" indent="0">
              <a:buNone/>
              <a:defRPr sz="992"/>
            </a:lvl2pPr>
            <a:lvl3pPr marL="755957" indent="0">
              <a:buNone/>
              <a:defRPr sz="827"/>
            </a:lvl3pPr>
            <a:lvl4pPr marL="1133936" indent="0">
              <a:buNone/>
              <a:defRPr sz="744"/>
            </a:lvl4pPr>
            <a:lvl5pPr marL="1511915" indent="0">
              <a:buNone/>
              <a:defRPr sz="744"/>
            </a:lvl5pPr>
            <a:lvl6pPr marL="1889893" indent="0">
              <a:buNone/>
              <a:defRPr sz="744"/>
            </a:lvl6pPr>
            <a:lvl7pPr marL="2267872" indent="0">
              <a:buNone/>
              <a:defRPr sz="744"/>
            </a:lvl7pPr>
            <a:lvl8pPr marL="2645851" indent="0">
              <a:buNone/>
              <a:defRPr sz="744"/>
            </a:lvl8pPr>
            <a:lvl9pPr marL="3023829" indent="0">
              <a:buNone/>
              <a:defRPr sz="74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73227" y="2078911"/>
            <a:ext cx="2424338" cy="63522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984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73227" y="2834878"/>
            <a:ext cx="2424338" cy="3956580"/>
          </a:xfrm>
        </p:spPr>
        <p:txBody>
          <a:bodyPr anchor="t">
            <a:normAutofit/>
          </a:bodyPr>
          <a:lstStyle>
            <a:lvl1pPr marL="0" indent="0">
              <a:buNone/>
              <a:defRPr sz="1157"/>
            </a:lvl1pPr>
            <a:lvl2pPr marL="377979" indent="0">
              <a:buNone/>
              <a:defRPr sz="992"/>
            </a:lvl2pPr>
            <a:lvl3pPr marL="755957" indent="0">
              <a:buNone/>
              <a:defRPr sz="827"/>
            </a:lvl3pPr>
            <a:lvl4pPr marL="1133936" indent="0">
              <a:buNone/>
              <a:defRPr sz="744"/>
            </a:lvl4pPr>
            <a:lvl5pPr marL="1511915" indent="0">
              <a:buNone/>
              <a:defRPr sz="744"/>
            </a:lvl5pPr>
            <a:lvl6pPr marL="1889893" indent="0">
              <a:buNone/>
              <a:defRPr sz="744"/>
            </a:lvl6pPr>
            <a:lvl7pPr marL="2267872" indent="0">
              <a:buNone/>
              <a:defRPr sz="744"/>
            </a:lvl7pPr>
            <a:lvl8pPr marL="2645851" indent="0">
              <a:buNone/>
              <a:defRPr sz="744"/>
            </a:lvl8pPr>
            <a:lvl9pPr marL="3023829" indent="0">
              <a:buNone/>
              <a:defRPr sz="74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A6B927A-40A1-4AD5-9F27-49ECE734A1C0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0922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93043" y="402484"/>
            <a:ext cx="869453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01399" y="4737201"/>
            <a:ext cx="2430901" cy="635222"/>
          </a:xfrm>
        </p:spPr>
        <p:txBody>
          <a:bodyPr anchor="b">
            <a:noAutofit/>
          </a:bodyPr>
          <a:lstStyle>
            <a:lvl1pPr marL="0" indent="0">
              <a:buNone/>
              <a:defRPr sz="1984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77979" indent="0">
              <a:buNone/>
              <a:defRPr sz="1653" b="1"/>
            </a:lvl2pPr>
            <a:lvl3pPr marL="755957" indent="0">
              <a:buNone/>
              <a:defRPr sz="1488" b="1"/>
            </a:lvl3pPr>
            <a:lvl4pPr marL="1133936" indent="0">
              <a:buNone/>
              <a:defRPr sz="1323" b="1"/>
            </a:lvl4pPr>
            <a:lvl5pPr marL="1511915" indent="0">
              <a:buNone/>
              <a:defRPr sz="1323" b="1"/>
            </a:lvl5pPr>
            <a:lvl6pPr marL="1889893" indent="0">
              <a:buNone/>
              <a:defRPr sz="1323" b="1"/>
            </a:lvl6pPr>
            <a:lvl7pPr marL="2267872" indent="0">
              <a:buNone/>
              <a:defRPr sz="1323" b="1"/>
            </a:lvl7pPr>
            <a:lvl8pPr marL="2645851" indent="0">
              <a:buNone/>
              <a:defRPr sz="1323" b="1"/>
            </a:lvl8pPr>
            <a:lvl9pPr marL="3023829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01399" y="2487212"/>
            <a:ext cx="2430901" cy="167992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23"/>
            </a:lvl1pPr>
            <a:lvl2pPr marL="377979" indent="0">
              <a:buNone/>
              <a:defRPr sz="1323"/>
            </a:lvl2pPr>
            <a:lvl3pPr marL="755957" indent="0">
              <a:buNone/>
              <a:defRPr sz="1323"/>
            </a:lvl3pPr>
            <a:lvl4pPr marL="1133936" indent="0">
              <a:buNone/>
              <a:defRPr sz="1323"/>
            </a:lvl4pPr>
            <a:lvl5pPr marL="1511915" indent="0">
              <a:buNone/>
              <a:defRPr sz="1323"/>
            </a:lvl5pPr>
            <a:lvl6pPr marL="1889893" indent="0">
              <a:buNone/>
              <a:defRPr sz="1323"/>
            </a:lvl6pPr>
            <a:lvl7pPr marL="2267872" indent="0">
              <a:buNone/>
              <a:defRPr sz="1323"/>
            </a:lvl7pPr>
            <a:lvl8pPr marL="2645851" indent="0">
              <a:buNone/>
              <a:defRPr sz="1323"/>
            </a:lvl8pPr>
            <a:lvl9pPr marL="3023829" indent="0">
              <a:buNone/>
              <a:defRPr sz="1323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01399" y="5372425"/>
            <a:ext cx="2430901" cy="726634"/>
          </a:xfrm>
        </p:spPr>
        <p:txBody>
          <a:bodyPr anchor="t">
            <a:normAutofit/>
          </a:bodyPr>
          <a:lstStyle>
            <a:lvl1pPr marL="0" indent="0">
              <a:buNone/>
              <a:defRPr sz="1157"/>
            </a:lvl1pPr>
            <a:lvl2pPr marL="377979" indent="0">
              <a:buNone/>
              <a:defRPr sz="992"/>
            </a:lvl2pPr>
            <a:lvl3pPr marL="755957" indent="0">
              <a:buNone/>
              <a:defRPr sz="827"/>
            </a:lvl3pPr>
            <a:lvl4pPr marL="1133936" indent="0">
              <a:buNone/>
              <a:defRPr sz="744"/>
            </a:lvl4pPr>
            <a:lvl5pPr marL="1511915" indent="0">
              <a:buNone/>
              <a:defRPr sz="744"/>
            </a:lvl5pPr>
            <a:lvl6pPr marL="1889893" indent="0">
              <a:buNone/>
              <a:defRPr sz="744"/>
            </a:lvl6pPr>
            <a:lvl7pPr marL="2267872" indent="0">
              <a:buNone/>
              <a:defRPr sz="744"/>
            </a:lvl7pPr>
            <a:lvl8pPr marL="2645851" indent="0">
              <a:buNone/>
              <a:defRPr sz="744"/>
            </a:lvl8pPr>
            <a:lvl9pPr marL="3023829" indent="0">
              <a:buNone/>
              <a:defRPr sz="74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77751" y="4737201"/>
            <a:ext cx="2423026" cy="635222"/>
          </a:xfrm>
        </p:spPr>
        <p:txBody>
          <a:bodyPr anchor="b">
            <a:noAutofit/>
          </a:bodyPr>
          <a:lstStyle>
            <a:lvl1pPr marL="0" indent="0">
              <a:buNone/>
              <a:defRPr sz="1984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77979" indent="0">
              <a:buNone/>
              <a:defRPr sz="1653" b="1"/>
            </a:lvl2pPr>
            <a:lvl3pPr marL="755957" indent="0">
              <a:buNone/>
              <a:defRPr sz="1488" b="1"/>
            </a:lvl3pPr>
            <a:lvl4pPr marL="1133936" indent="0">
              <a:buNone/>
              <a:defRPr sz="1323" b="1"/>
            </a:lvl4pPr>
            <a:lvl5pPr marL="1511915" indent="0">
              <a:buNone/>
              <a:defRPr sz="1323" b="1"/>
            </a:lvl5pPr>
            <a:lvl6pPr marL="1889893" indent="0">
              <a:buNone/>
              <a:defRPr sz="1323" b="1"/>
            </a:lvl6pPr>
            <a:lvl7pPr marL="2267872" indent="0">
              <a:buNone/>
              <a:defRPr sz="1323" b="1"/>
            </a:lvl7pPr>
            <a:lvl8pPr marL="2645851" indent="0">
              <a:buNone/>
              <a:defRPr sz="1323" b="1"/>
            </a:lvl8pPr>
            <a:lvl9pPr marL="3023829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777750" y="2487212"/>
            <a:ext cx="2423026" cy="167992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23"/>
            </a:lvl1pPr>
            <a:lvl2pPr marL="377979" indent="0">
              <a:buNone/>
              <a:defRPr sz="1323"/>
            </a:lvl2pPr>
            <a:lvl3pPr marL="755957" indent="0">
              <a:buNone/>
              <a:defRPr sz="1323"/>
            </a:lvl3pPr>
            <a:lvl4pPr marL="1133936" indent="0">
              <a:buNone/>
              <a:defRPr sz="1323"/>
            </a:lvl4pPr>
            <a:lvl5pPr marL="1511915" indent="0">
              <a:buNone/>
              <a:defRPr sz="1323"/>
            </a:lvl5pPr>
            <a:lvl6pPr marL="1889893" indent="0">
              <a:buNone/>
              <a:defRPr sz="1323"/>
            </a:lvl6pPr>
            <a:lvl7pPr marL="2267872" indent="0">
              <a:buNone/>
              <a:defRPr sz="1323"/>
            </a:lvl7pPr>
            <a:lvl8pPr marL="2645851" indent="0">
              <a:buNone/>
              <a:defRPr sz="1323"/>
            </a:lvl8pPr>
            <a:lvl9pPr marL="3023829" indent="0">
              <a:buNone/>
              <a:defRPr sz="1323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776633" y="5372424"/>
            <a:ext cx="2426235" cy="726634"/>
          </a:xfrm>
        </p:spPr>
        <p:txBody>
          <a:bodyPr anchor="t">
            <a:normAutofit/>
          </a:bodyPr>
          <a:lstStyle>
            <a:lvl1pPr marL="0" indent="0">
              <a:buNone/>
              <a:defRPr sz="1157"/>
            </a:lvl1pPr>
            <a:lvl2pPr marL="377979" indent="0">
              <a:buNone/>
              <a:defRPr sz="992"/>
            </a:lvl2pPr>
            <a:lvl3pPr marL="755957" indent="0">
              <a:buNone/>
              <a:defRPr sz="827"/>
            </a:lvl3pPr>
            <a:lvl4pPr marL="1133936" indent="0">
              <a:buNone/>
              <a:defRPr sz="744"/>
            </a:lvl4pPr>
            <a:lvl5pPr marL="1511915" indent="0">
              <a:buNone/>
              <a:defRPr sz="744"/>
            </a:lvl5pPr>
            <a:lvl6pPr marL="1889893" indent="0">
              <a:buNone/>
              <a:defRPr sz="744"/>
            </a:lvl6pPr>
            <a:lvl7pPr marL="2267872" indent="0">
              <a:buNone/>
              <a:defRPr sz="744"/>
            </a:lvl7pPr>
            <a:lvl8pPr marL="2645851" indent="0">
              <a:buNone/>
              <a:defRPr sz="744"/>
            </a:lvl8pPr>
            <a:lvl9pPr marL="3023829" indent="0">
              <a:buNone/>
              <a:defRPr sz="74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52794" y="4737201"/>
            <a:ext cx="2424338" cy="635222"/>
          </a:xfrm>
        </p:spPr>
        <p:txBody>
          <a:bodyPr anchor="b">
            <a:noAutofit/>
          </a:bodyPr>
          <a:lstStyle>
            <a:lvl1pPr marL="0" indent="0">
              <a:buNone/>
              <a:defRPr sz="1984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77979" indent="0">
              <a:buNone/>
              <a:defRPr sz="1653" b="1"/>
            </a:lvl2pPr>
            <a:lvl3pPr marL="755957" indent="0">
              <a:buNone/>
              <a:defRPr sz="1488" b="1"/>
            </a:lvl3pPr>
            <a:lvl4pPr marL="1133936" indent="0">
              <a:buNone/>
              <a:defRPr sz="1323" b="1"/>
            </a:lvl4pPr>
            <a:lvl5pPr marL="1511915" indent="0">
              <a:buNone/>
              <a:defRPr sz="1323" b="1"/>
            </a:lvl5pPr>
            <a:lvl6pPr marL="1889893" indent="0">
              <a:buNone/>
              <a:defRPr sz="1323" b="1"/>
            </a:lvl6pPr>
            <a:lvl7pPr marL="2267872" indent="0">
              <a:buNone/>
              <a:defRPr sz="1323" b="1"/>
            </a:lvl7pPr>
            <a:lvl8pPr marL="2645851" indent="0">
              <a:buNone/>
              <a:defRPr sz="1323" b="1"/>
            </a:lvl8pPr>
            <a:lvl9pPr marL="3023829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452793" y="2487212"/>
            <a:ext cx="2424338" cy="167992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23"/>
            </a:lvl1pPr>
            <a:lvl2pPr marL="377979" indent="0">
              <a:buNone/>
              <a:defRPr sz="1323"/>
            </a:lvl2pPr>
            <a:lvl3pPr marL="755957" indent="0">
              <a:buNone/>
              <a:defRPr sz="1323"/>
            </a:lvl3pPr>
            <a:lvl4pPr marL="1133936" indent="0">
              <a:buNone/>
              <a:defRPr sz="1323"/>
            </a:lvl4pPr>
            <a:lvl5pPr marL="1511915" indent="0">
              <a:buNone/>
              <a:defRPr sz="1323"/>
            </a:lvl5pPr>
            <a:lvl6pPr marL="1889893" indent="0">
              <a:buNone/>
              <a:defRPr sz="1323"/>
            </a:lvl6pPr>
            <a:lvl7pPr marL="2267872" indent="0">
              <a:buNone/>
              <a:defRPr sz="1323"/>
            </a:lvl7pPr>
            <a:lvl8pPr marL="2645851" indent="0">
              <a:buNone/>
              <a:defRPr sz="1323"/>
            </a:lvl8pPr>
            <a:lvl9pPr marL="3023829" indent="0">
              <a:buNone/>
              <a:defRPr sz="1323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452689" y="5372422"/>
            <a:ext cx="2427550" cy="726634"/>
          </a:xfrm>
        </p:spPr>
        <p:txBody>
          <a:bodyPr anchor="t">
            <a:normAutofit/>
          </a:bodyPr>
          <a:lstStyle>
            <a:lvl1pPr marL="0" indent="0">
              <a:buNone/>
              <a:defRPr sz="1157"/>
            </a:lvl1pPr>
            <a:lvl2pPr marL="377979" indent="0">
              <a:buNone/>
              <a:defRPr sz="992"/>
            </a:lvl2pPr>
            <a:lvl3pPr marL="755957" indent="0">
              <a:buNone/>
              <a:defRPr sz="827"/>
            </a:lvl3pPr>
            <a:lvl4pPr marL="1133936" indent="0">
              <a:buNone/>
              <a:defRPr sz="744"/>
            </a:lvl4pPr>
            <a:lvl5pPr marL="1511915" indent="0">
              <a:buNone/>
              <a:defRPr sz="744"/>
            </a:lvl5pPr>
            <a:lvl6pPr marL="1889893" indent="0">
              <a:buNone/>
              <a:defRPr sz="744"/>
            </a:lvl6pPr>
            <a:lvl7pPr marL="2267872" indent="0">
              <a:buNone/>
              <a:defRPr sz="744"/>
            </a:lvl7pPr>
            <a:lvl8pPr marL="2645851" indent="0">
              <a:buNone/>
              <a:defRPr sz="744"/>
            </a:lvl8pPr>
            <a:lvl9pPr marL="3023829" indent="0">
              <a:buNone/>
              <a:defRPr sz="74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A6B927A-40A1-4AD5-9F27-49ECE734A1C0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461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75344E-78A5-496F-868B-E9A612336596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9231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8" y="402483"/>
            <a:ext cx="2173635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4" y="402483"/>
            <a:ext cx="6394896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D7CC951-6DF4-4462-805B-C1D36BE2ADC6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406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B3B59D3-0DFF-4AD3-BEAB-8F086F929DDC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193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06547" y="4920764"/>
            <a:ext cx="7560469" cy="1316880"/>
          </a:xfrm>
        </p:spPr>
        <p:txBody>
          <a:bodyPr wrap="none" anchor="t">
            <a:normAutofit/>
          </a:bodyPr>
          <a:lstStyle>
            <a:lvl1pPr algn="l">
              <a:defRPr sz="7937" b="0" spc="-248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06547" y="4221731"/>
            <a:ext cx="7560469" cy="681034"/>
          </a:xfrm>
        </p:spPr>
        <p:txBody>
          <a:bodyPr anchor="b">
            <a:normAutofit/>
          </a:bodyPr>
          <a:lstStyle>
            <a:lvl1pPr marL="0" indent="0" algn="l">
              <a:buNone/>
              <a:defRPr sz="2646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77979" indent="0" algn="ctr">
              <a:buNone/>
              <a:defRPr sz="1653"/>
            </a:lvl2pPr>
            <a:lvl3pPr marL="755957" indent="0" algn="ctr">
              <a:buNone/>
              <a:defRPr sz="1488"/>
            </a:lvl3pPr>
            <a:lvl4pPr marL="1133936" indent="0" algn="ctr">
              <a:buNone/>
              <a:defRPr sz="1323"/>
            </a:lvl4pPr>
            <a:lvl5pPr marL="1511915" indent="0" algn="ctr">
              <a:buNone/>
              <a:defRPr sz="1323"/>
            </a:lvl5pPr>
            <a:lvl6pPr marL="1889893" indent="0" algn="ctr">
              <a:buNone/>
              <a:defRPr sz="1323"/>
            </a:lvl6pPr>
            <a:lvl7pPr marL="2267872" indent="0" algn="ctr">
              <a:buNone/>
              <a:defRPr sz="1323"/>
            </a:lvl7pPr>
            <a:lvl8pPr marL="2645851" indent="0" algn="ctr">
              <a:buNone/>
              <a:defRPr sz="1323"/>
            </a:lvl8pPr>
            <a:lvl9pPr marL="3023829" indent="0" algn="ctr">
              <a:buNone/>
              <a:defRPr sz="1323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F775C9-5D20-485D-B512-E4F40F58D49E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4626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6042" y="2012414"/>
            <a:ext cx="4154964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5389" y="2012414"/>
            <a:ext cx="4162193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D33A6BC-17BF-467D-8B9C-046C5DF0E646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956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402484"/>
            <a:ext cx="869453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6042" y="1853171"/>
            <a:ext cx="4154964" cy="908210"/>
          </a:xfrm>
        </p:spPr>
        <p:txBody>
          <a:bodyPr anchor="b">
            <a:normAutofit/>
          </a:bodyPr>
          <a:lstStyle>
            <a:lvl1pPr marL="0" indent="0">
              <a:buNone/>
              <a:defRPr sz="2205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77979" indent="0">
              <a:buNone/>
              <a:defRPr sz="1653" b="1"/>
            </a:lvl2pPr>
            <a:lvl3pPr marL="755957" indent="0">
              <a:buNone/>
              <a:defRPr sz="1488" b="1"/>
            </a:lvl3pPr>
            <a:lvl4pPr marL="1133936" indent="0">
              <a:buNone/>
              <a:defRPr sz="1323" b="1"/>
            </a:lvl4pPr>
            <a:lvl5pPr marL="1511915" indent="0">
              <a:buNone/>
              <a:defRPr sz="1323" b="1"/>
            </a:lvl5pPr>
            <a:lvl6pPr marL="1889893" indent="0">
              <a:buNone/>
              <a:defRPr sz="1323" b="1"/>
            </a:lvl6pPr>
            <a:lvl7pPr marL="2267872" indent="0">
              <a:buNone/>
              <a:defRPr sz="1323" b="1"/>
            </a:lvl7pPr>
            <a:lvl8pPr marL="2645851" indent="0">
              <a:buNone/>
              <a:defRPr sz="1323" b="1"/>
            </a:lvl8pPr>
            <a:lvl9pPr marL="3023829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6042" y="2761381"/>
            <a:ext cx="4154964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389" y="1853171"/>
            <a:ext cx="4163506" cy="90821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205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389" y="2761381"/>
            <a:ext cx="4163506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EA9806E-76B6-4C7E-84E2-EC7B95A1D0F3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6035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4C2FE3C-038C-474E-B4B3-C5E66C7CA1C4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0644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F992841-AC70-4136-938B-96F141B43037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013930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579" y="1088455"/>
            <a:ext cx="5103316" cy="537226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042" y="2267902"/>
            <a:ext cx="3019578" cy="4201570"/>
          </a:xfrm>
        </p:spPr>
        <p:txBody>
          <a:bodyPr>
            <a:normAutofit/>
          </a:bodyPr>
          <a:lstStyle>
            <a:lvl1pPr marL="0" indent="0">
              <a:buNone/>
              <a:defRPr sz="1543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7E779D7-6479-4CCB-8809-A6F844D547D1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5930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85579" y="1088455"/>
            <a:ext cx="5103316" cy="5372269"/>
          </a:xfrm>
        </p:spPr>
        <p:txBody>
          <a:bodyPr anchor="t"/>
          <a:lstStyle>
            <a:lvl1pPr marL="0" indent="0">
              <a:buNone/>
              <a:defRPr sz="2646"/>
            </a:lvl1pPr>
            <a:lvl2pPr marL="377979" indent="0">
              <a:buNone/>
              <a:defRPr sz="2315"/>
            </a:lvl2pPr>
            <a:lvl3pPr marL="755957" indent="0">
              <a:buNone/>
              <a:defRPr sz="1984"/>
            </a:lvl3pPr>
            <a:lvl4pPr marL="1133936" indent="0">
              <a:buNone/>
              <a:defRPr sz="1653"/>
            </a:lvl4pPr>
            <a:lvl5pPr marL="1511915" indent="0">
              <a:buNone/>
              <a:defRPr sz="1653"/>
            </a:lvl5pPr>
            <a:lvl6pPr marL="1889893" indent="0">
              <a:buNone/>
              <a:defRPr sz="1653"/>
            </a:lvl6pPr>
            <a:lvl7pPr marL="2267872" indent="0">
              <a:buNone/>
              <a:defRPr sz="1653"/>
            </a:lvl7pPr>
            <a:lvl8pPr marL="2645851" indent="0">
              <a:buNone/>
              <a:defRPr sz="1653"/>
            </a:lvl8pPr>
            <a:lvl9pPr marL="3023829" indent="0">
              <a:buNone/>
              <a:defRPr sz="1653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042" y="2267902"/>
            <a:ext cx="3019578" cy="4201570"/>
          </a:xfrm>
        </p:spPr>
        <p:txBody>
          <a:bodyPr>
            <a:normAutofit/>
          </a:bodyPr>
          <a:lstStyle>
            <a:lvl1pPr marL="0" indent="0">
              <a:buNone/>
              <a:defRPr sz="1543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9AC9F5-AB46-47D6-92A2-004609FD477C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045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043" y="402484"/>
            <a:ext cx="869453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6042" y="2012414"/>
            <a:ext cx="8461540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43" y="7006700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9207" y="7006700"/>
            <a:ext cx="340221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441" y="7006700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lvl="0"/>
            <a:fld id="{5A6B927A-40A1-4AD5-9F27-49ECE734A1C0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45166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755957" rtl="0" eaLnBrk="1" latinLnBrk="0" hangingPunct="1">
        <a:lnSpc>
          <a:spcPct val="90000"/>
        </a:lnSpc>
        <a:spcBef>
          <a:spcPct val="0"/>
        </a:spcBef>
        <a:buNone/>
        <a:defRPr sz="485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88989" indent="-188989" algn="l" defTabSz="755957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646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66968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2205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944947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764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322925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543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700904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543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078883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861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840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819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7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57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36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915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93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72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851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82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6000" y="720000"/>
            <a:ext cx="6336000" cy="799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4000" b="0" i="0" u="none" strike="noStrike" kern="1200" dirty="0">
                <a:ln>
                  <a:noFill/>
                </a:ln>
                <a:solidFill>
                  <a:srgbClr val="EEEEEE"/>
                </a:solidFill>
                <a:latin typeface="Arial" pitchFamily="18"/>
                <a:ea typeface="Microsoft YaHei" pitchFamily="2"/>
                <a:cs typeface="Mangal" pitchFamily="2"/>
              </a:rPr>
              <a:t>COMPOSITE MATERIALS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6000" y="4526551"/>
            <a:ext cx="4464000" cy="715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400" b="0" i="0" u="none" strike="noStrike" kern="120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Mangal" pitchFamily="2"/>
              </a:rPr>
              <a:t>In </a:t>
            </a:r>
            <a:r>
              <a:rPr lang="ru-RU" sz="4400" b="0" i="0" u="none" strike="noStrike" kern="120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Mangal" pitchFamily="2"/>
              </a:rPr>
              <a:t>  </a:t>
            </a:r>
            <a:r>
              <a:rPr lang="ru-RU" sz="4400" b="0" i="0" u="none" strike="noStrike" kern="120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Mangal" pitchFamily="2"/>
              </a:rPr>
              <a:t>AIRCRAFT</a:t>
            </a:r>
            <a:endParaRPr lang="en-US" sz="4400" b="0" i="0" u="none" strike="noStrike" kern="120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Mangal" pitchFamily="2"/>
              </a:rPr>
              <a:t>Ann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Mangal" pitchFamily="2"/>
              </a:rPr>
              <a:t>Ivanova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Mangal" pitchFamily="2"/>
              </a:rPr>
              <a:t>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Mangal" pitchFamily="2"/>
              </a:rPr>
              <a:t>Irina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Mangal" pitchFamily="2"/>
              </a:rPr>
              <a:t>Keltsieva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Mangal" pitchFamily="2"/>
              </a:rPr>
              <a:t>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Mangal" pitchFamily="2"/>
              </a:rPr>
              <a:t>MT8-62</a:t>
            </a:r>
            <a:endParaRPr lang="en-US" sz="3600" dirty="0">
              <a:solidFill>
                <a:schemeClr val="accent3">
                  <a:lumMod val="50000"/>
                </a:schemeClr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326"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b="332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60639" y="1173364"/>
            <a:ext cx="1636200" cy="692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3600" b="1" i="0" u="none" strike="noStrike" kern="1200" dirty="0" err="1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Thank</a:t>
            </a:r>
            <a:r>
              <a:rPr lang="ru-RU" sz="3600" b="1" i="0" u="none" strike="noStrike" kern="1200" dirty="0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 </a:t>
            </a:r>
            <a:r>
              <a:rPr lang="ru-RU" sz="3600" b="1" i="0" u="none" strike="noStrike" kern="1200" dirty="0" err="1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you</a:t>
            </a:r>
            <a:r>
              <a:rPr lang="ru-RU" sz="3600" b="1" i="0" u="none" strike="noStrike" kern="1200" dirty="0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!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ru-RU" sz="10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0" t="8570" r="-1190" b="-2584"/>
          <a:stretch/>
        </p:blipFill>
        <p:spPr>
          <a:xfrm>
            <a:off x="0" y="0"/>
            <a:ext cx="10208302" cy="7764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3417" y="1642657"/>
            <a:ext cx="2667960" cy="1282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000"/>
            </a:pPr>
            <a:r>
              <a:rPr lang="ru-RU" sz="4400" b="0" i="0" u="none" strike="noStrike" kern="1200" dirty="0" err="1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Content</a:t>
            </a:r>
            <a:r>
              <a:rPr lang="ru-RU" sz="4400" b="0" i="0" u="none" strike="noStrike" kern="1200" dirty="0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000"/>
            </a:pPr>
            <a:endParaRPr lang="ru-RU" sz="40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030" y="3482377"/>
            <a:ext cx="7848000" cy="4968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1"/>
            </a:pPr>
            <a:r>
              <a:rPr lang="ru-RU" sz="3200" b="1" i="0" u="none" strike="noStrike" kern="1200" dirty="0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1. </a:t>
            </a:r>
            <a:r>
              <a:rPr lang="ru-RU" sz="3200" b="1" i="0" u="none" strike="noStrike" kern="1200" dirty="0" err="1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History</a:t>
            </a:r>
            <a:r>
              <a:rPr lang="ru-RU" sz="3200" b="1" i="0" u="none" strike="noStrike" kern="1200" dirty="0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 </a:t>
            </a:r>
            <a:r>
              <a:rPr lang="ru-RU" sz="3200" b="1" i="0" u="none" strike="noStrike" kern="1200" dirty="0" err="1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of</a:t>
            </a:r>
            <a:r>
              <a:rPr lang="ru-RU" sz="3200" b="1" i="0" u="none" strike="noStrike" kern="1200" dirty="0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 </a:t>
            </a:r>
            <a:r>
              <a:rPr lang="ru-RU" sz="3200" b="1" i="0" u="none" strike="noStrike" kern="1200" dirty="0" err="1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composites</a:t>
            </a:r>
            <a:r>
              <a:rPr lang="ru-RU" sz="3200" b="1" i="0" u="none" strike="noStrike" kern="1200" dirty="0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i</a:t>
            </a:r>
            <a:r>
              <a:rPr lang="ru-RU" sz="3200" b="1" i="0" u="none" strike="noStrike" kern="1200" dirty="0" err="1" smtClean="0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n</a:t>
            </a:r>
            <a:r>
              <a:rPr lang="ru-RU" sz="3200" b="1" i="0" u="none" strike="noStrike" kern="1200" dirty="0" smtClean="0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 </a:t>
            </a:r>
            <a:r>
              <a:rPr lang="ru-RU" sz="3200" b="1" i="0" u="none" strike="noStrike" kern="1200" dirty="0" err="1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aircraft</a:t>
            </a:r>
            <a:endParaRPr lang="ru-RU" sz="3200" b="1" i="0" u="none" strike="noStrike" kern="1200" dirty="0">
              <a:ln>
                <a:noFill/>
              </a:ln>
              <a:solidFill>
                <a:srgbClr val="002060"/>
              </a:solidFill>
              <a:latin typeface="Calibri" panose="020F0502020204030204" pitchFamily="34" charset="0"/>
              <a:ea typeface="Microsoft YaHei" pitchFamily="2"/>
              <a:cs typeface="Mangal" pitchFamily="2"/>
            </a:endParaRPr>
          </a:p>
          <a:p>
            <a:pPr lvl="0" hangingPunct="0">
              <a:defRPr lang="en-US" b="1"/>
            </a:pP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  <a:ea typeface="Microsoft YaHei" pitchFamily="2"/>
              <a:cs typeface="Mangal" pitchFamily="2"/>
            </a:endParaRPr>
          </a:p>
          <a:p>
            <a:pPr lvl="0" hangingPunct="0">
              <a:defRPr lang="en-US" b="1"/>
            </a:pPr>
            <a:r>
              <a:rPr lang="en-US" sz="3200" b="1" i="0" u="none" strike="noStrike" kern="1200" dirty="0" smtClean="0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2</a:t>
            </a:r>
            <a:r>
              <a:rPr lang="en-US" sz="3200" b="1" i="0" u="none" strike="noStrike" kern="1200" dirty="0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.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Common composite materials used in aviation </a:t>
            </a:r>
            <a:endParaRPr lang="en-US" sz="3200" b="1" i="0" u="none" strike="noStrike" kern="1200" dirty="0">
              <a:ln>
                <a:noFill/>
              </a:ln>
              <a:solidFill>
                <a:srgbClr val="002060"/>
              </a:solidFill>
              <a:latin typeface="Calibri" panose="020F0502020204030204" pitchFamily="34" charset="0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1"/>
            </a:pPr>
            <a:endParaRPr lang="ru-RU" sz="3200" b="1" i="0" u="none" strike="noStrike" kern="1200" dirty="0" smtClean="0">
              <a:ln>
                <a:noFill/>
              </a:ln>
              <a:solidFill>
                <a:srgbClr val="002060"/>
              </a:solidFill>
              <a:latin typeface="Calibri" panose="020F0502020204030204" pitchFamily="34" charset="0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1"/>
            </a:pPr>
            <a:r>
              <a:rPr lang="ru-RU" sz="3200" b="1" i="0" u="none" strike="noStrike" kern="1200" dirty="0" smtClean="0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3</a:t>
            </a:r>
            <a:r>
              <a:rPr lang="ru-RU" sz="3200" b="1" i="0" u="none" strike="noStrike" kern="1200" dirty="0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. </a:t>
            </a:r>
            <a:r>
              <a:rPr lang="ru-RU" sz="3200" b="1" i="0" u="none" strike="noStrike" kern="1200" dirty="0" err="1" smtClean="0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Advantages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 </a:t>
            </a:r>
            <a:r>
              <a:rPr lang="ru-RU" sz="3200" b="1" i="0" u="none" strike="noStrike" kern="1200" dirty="0" err="1" smtClean="0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of</a:t>
            </a:r>
            <a:r>
              <a:rPr lang="ru-RU" sz="3200" b="1" i="0" u="none" strike="noStrike" kern="1200" dirty="0" smtClean="0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 </a:t>
            </a:r>
            <a:r>
              <a:rPr lang="ru-RU" sz="3200" b="1" i="0" u="none" strike="noStrike" kern="1200" dirty="0" err="1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the</a:t>
            </a:r>
            <a:r>
              <a:rPr lang="ru-RU" sz="3200" b="1" i="0" u="none" strike="noStrike" kern="1200" dirty="0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 </a:t>
            </a:r>
            <a:r>
              <a:rPr lang="ru-RU" sz="3200" b="1" i="0" u="none" strike="noStrike" kern="1200" dirty="0" err="1" smtClean="0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composite</a:t>
            </a:r>
            <a:r>
              <a:rPr lang="ru-RU" sz="3200" b="1" i="0" u="none" strike="noStrike" kern="1200" dirty="0" smtClean="0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 </a:t>
            </a:r>
            <a:r>
              <a:rPr lang="en-US" sz="3200" b="1" i="0" u="none" strike="noStrike" kern="1200" dirty="0" smtClean="0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materials</a:t>
            </a:r>
            <a:endParaRPr lang="ru-RU" sz="3200" b="1" i="0" u="none" strike="noStrike" kern="1200" dirty="0">
              <a:ln>
                <a:noFill/>
              </a:ln>
              <a:solidFill>
                <a:srgbClr val="002060"/>
              </a:solidFill>
              <a:latin typeface="Calibri" panose="020F0502020204030204" pitchFamily="34" charset="0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b="1"/>
            </a:pPr>
            <a:endParaRPr lang="en-US" sz="3200" b="1" i="0" u="none" strike="noStrike" kern="1200" dirty="0">
              <a:ln>
                <a:noFill/>
              </a:ln>
              <a:solidFill>
                <a:srgbClr val="002060"/>
              </a:solidFill>
              <a:latin typeface="Calibri" panose="020F0502020204030204" pitchFamily="34" charset="0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1"/>
            </a:pPr>
            <a:r>
              <a:rPr lang="ru-RU" sz="3200" b="1" i="0" u="none" strike="noStrike" kern="1200" dirty="0" smtClean="0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4.</a:t>
            </a:r>
            <a:r>
              <a:rPr lang="en-US" sz="3200" b="1" i="0" u="none" strike="noStrike" kern="1200" dirty="0" smtClean="0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 </a:t>
            </a:r>
            <a:r>
              <a:rPr lang="ru-RU" sz="3200" b="1" i="0" u="none" strike="noStrike" kern="1200" dirty="0" err="1" smtClean="0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The</a:t>
            </a:r>
            <a:r>
              <a:rPr lang="ru-RU" sz="3200" b="1" i="0" u="none" strike="noStrike" kern="1200" dirty="0" smtClean="0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 </a:t>
            </a:r>
            <a:r>
              <a:rPr lang="ru-RU" sz="3200" b="1" i="0" u="none" strike="noStrike" kern="1200" dirty="0" err="1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future</a:t>
            </a:r>
            <a:r>
              <a:rPr lang="ru-RU" sz="3200" b="1" i="0" u="none" strike="noStrike" kern="1200" dirty="0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 </a:t>
            </a:r>
            <a:r>
              <a:rPr lang="ru-RU" sz="3200" b="1" i="0" u="none" strike="noStrike" kern="1200" dirty="0" err="1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of</a:t>
            </a:r>
            <a:r>
              <a:rPr lang="ru-RU" sz="3200" b="1" i="0" u="none" strike="noStrike" kern="1200" dirty="0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 </a:t>
            </a:r>
            <a:r>
              <a:rPr lang="ru-RU" sz="3200" b="1" i="0" u="none" strike="noStrike" kern="1200" dirty="0" err="1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composite</a:t>
            </a:r>
            <a:r>
              <a:rPr lang="ru-RU" sz="3200" b="1" i="0" u="none" strike="noStrike" kern="1200" dirty="0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 </a:t>
            </a:r>
            <a:r>
              <a:rPr lang="ru-RU" sz="3200" b="1" i="0" u="none" strike="noStrike" kern="1200" dirty="0" err="1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materials</a:t>
            </a:r>
            <a:endParaRPr lang="ru-RU" sz="3200" b="1" i="0" u="none" strike="noStrike" kern="1200" dirty="0">
              <a:ln>
                <a:noFill/>
              </a:ln>
              <a:solidFill>
                <a:srgbClr val="002060"/>
              </a:solidFill>
              <a:latin typeface="Calibri" panose="020F0502020204030204" pitchFamily="34" charset="0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4000" y="465120"/>
            <a:ext cx="6263999" cy="5428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/>
            </a:pPr>
            <a:r>
              <a:rPr lang="ru-RU" sz="3200" b="0" i="0" u="none" strike="noStrike" kern="1200" dirty="0" err="1">
                <a:ln>
                  <a:noFill/>
                </a:ln>
                <a:latin typeface="Calibri" panose="020F0502020204030204" pitchFamily="34" charset="0"/>
                <a:ea typeface="Microsoft YaHei" pitchFamily="2"/>
                <a:cs typeface="Mangal" pitchFamily="2"/>
              </a:rPr>
              <a:t>History</a:t>
            </a:r>
            <a:r>
              <a:rPr lang="ru-RU" sz="32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Microsoft YaHei" pitchFamily="2"/>
                <a:cs typeface="Mangal" pitchFamily="2"/>
              </a:rPr>
              <a:t> </a:t>
            </a:r>
            <a:r>
              <a:rPr lang="ru-RU" sz="3200" b="0" i="0" u="none" strike="noStrike" kern="1200" dirty="0" err="1">
                <a:ln>
                  <a:noFill/>
                </a:ln>
                <a:latin typeface="Calibri" panose="020F0502020204030204" pitchFamily="34" charset="0"/>
                <a:ea typeface="Microsoft YaHei" pitchFamily="2"/>
                <a:cs typeface="Mangal" pitchFamily="2"/>
              </a:rPr>
              <a:t>of</a:t>
            </a:r>
            <a:r>
              <a:rPr lang="ru-RU" sz="32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Microsoft YaHei" pitchFamily="2"/>
                <a:cs typeface="Mangal" pitchFamily="2"/>
              </a:rPr>
              <a:t> </a:t>
            </a:r>
            <a:r>
              <a:rPr lang="ru-RU" sz="3200" b="0" i="0" u="none" strike="noStrike" kern="1200" dirty="0" err="1">
                <a:ln>
                  <a:noFill/>
                </a:ln>
                <a:latin typeface="Calibri" panose="020F0502020204030204" pitchFamily="34" charset="0"/>
                <a:ea typeface="Microsoft YaHei" pitchFamily="2"/>
                <a:cs typeface="Mangal" pitchFamily="2"/>
              </a:rPr>
              <a:t>composites</a:t>
            </a:r>
            <a:r>
              <a:rPr lang="ru-RU" sz="32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Microsoft YaHei" pitchFamily="2"/>
                <a:cs typeface="Mangal" pitchFamily="2"/>
              </a:rPr>
              <a:t> </a:t>
            </a:r>
            <a:r>
              <a:rPr lang="ru-RU" sz="3200" b="0" i="0" u="none" strike="noStrike" kern="1200" dirty="0" err="1">
                <a:ln>
                  <a:noFill/>
                </a:ln>
                <a:latin typeface="Calibri" panose="020F0502020204030204" pitchFamily="34" charset="0"/>
                <a:ea typeface="Microsoft YaHei" pitchFamily="2"/>
                <a:cs typeface="Mangal" pitchFamily="2"/>
              </a:rPr>
              <a:t>in</a:t>
            </a:r>
            <a:r>
              <a:rPr lang="ru-RU" sz="32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Microsoft YaHei" pitchFamily="2"/>
                <a:cs typeface="Mangal" pitchFamily="2"/>
              </a:rPr>
              <a:t> </a:t>
            </a:r>
            <a:r>
              <a:rPr lang="ru-RU" sz="3200" b="0" i="0" u="none" strike="noStrike" kern="1200" dirty="0" err="1">
                <a:ln>
                  <a:noFill/>
                </a:ln>
                <a:latin typeface="Calibri" panose="020F0502020204030204" pitchFamily="34" charset="0"/>
                <a:ea typeface="Microsoft YaHei" pitchFamily="2"/>
                <a:cs typeface="Mangal" pitchFamily="2"/>
              </a:rPr>
              <a:t>aircraft</a:t>
            </a:r>
            <a:endParaRPr lang="ru-RU" sz="3200" b="0" i="0" u="none" strike="noStrike" kern="1200" dirty="0">
              <a:ln>
                <a:noFill/>
              </a:ln>
              <a:latin typeface="Calibri" panose="020F0502020204030204" pitchFamily="34" charset="0"/>
              <a:ea typeface="Microsoft YaHei" pitchFamily="2"/>
              <a:cs typeface="Mangal" pitchFamily="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03999" y="1584000"/>
            <a:ext cx="3809520" cy="210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715579" y="3776580"/>
            <a:ext cx="1386359" cy="3470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Microsoft YaHei" pitchFamily="2"/>
                <a:cs typeface="Mangal" pitchFamily="2"/>
              </a:rPr>
              <a:t>I-200/MiG-3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96319" y="4320000"/>
            <a:ext cx="3667679" cy="2127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160000" y="6492960"/>
            <a:ext cx="759959" cy="3470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Microsoft YaHei" pitchFamily="2"/>
                <a:cs typeface="Mangal" pitchFamily="2"/>
              </a:rPr>
              <a:t>Yak-4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alphaModFix/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3003"/>
          <a:stretch/>
        </p:blipFill>
        <p:spPr>
          <a:xfrm>
            <a:off x="4930200" y="1788480"/>
            <a:ext cx="4861800" cy="3503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080625" cy="755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2099" y="527843"/>
            <a:ext cx="9662754" cy="66674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en-US" sz="3200" dirty="0" smtClean="0">
              <a:solidFill>
                <a:srgbClr val="FFFFFF"/>
              </a:solidFill>
              <a:latin typeface="Calibri" panose="020F0502020204030204" pitchFamily="34" charset="0"/>
              <a:ea typeface="Microsoft YaHei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en-US" sz="3200" dirty="0" smtClean="0">
                <a:latin typeface="Calibri" panose="020F0502020204030204" pitchFamily="34" charset="0"/>
                <a:ea typeface="Microsoft YaHei" pitchFamily="2"/>
                <a:cs typeface="Mangal" pitchFamily="2"/>
              </a:rPr>
              <a:t>C</a:t>
            </a:r>
            <a:r>
              <a:rPr lang="ru-RU" sz="3200" b="0" i="0" u="none" strike="noStrike" kern="1200" dirty="0" err="1" smtClean="0">
                <a:ln>
                  <a:noFill/>
                </a:ln>
                <a:latin typeface="Calibri" panose="020F0502020204030204" pitchFamily="34" charset="0"/>
                <a:ea typeface="Microsoft YaHei" pitchFamily="2"/>
                <a:cs typeface="Mangal" pitchFamily="2"/>
              </a:rPr>
              <a:t>ommon</a:t>
            </a:r>
            <a:r>
              <a:rPr lang="ru-RU" sz="3200" b="0" i="0" u="none" strike="noStrike" kern="1200" dirty="0" smtClean="0">
                <a:ln>
                  <a:noFill/>
                </a:ln>
                <a:latin typeface="Calibri" panose="020F0502020204030204" pitchFamily="34" charset="0"/>
                <a:ea typeface="Microsoft YaHei" pitchFamily="2"/>
                <a:cs typeface="Mangal" pitchFamily="2"/>
              </a:rPr>
              <a:t> </a:t>
            </a:r>
            <a:r>
              <a:rPr lang="ru-RU" sz="3200" b="0" i="0" u="none" strike="noStrike" kern="1200" dirty="0" err="1">
                <a:ln>
                  <a:noFill/>
                </a:ln>
                <a:latin typeface="Calibri" panose="020F0502020204030204" pitchFamily="34" charset="0"/>
                <a:ea typeface="Microsoft YaHei" pitchFamily="2"/>
                <a:cs typeface="Mangal" pitchFamily="2"/>
              </a:rPr>
              <a:t>composite</a:t>
            </a:r>
            <a:r>
              <a:rPr lang="ru-RU" sz="32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Microsoft YaHei" pitchFamily="2"/>
                <a:cs typeface="Mangal" pitchFamily="2"/>
              </a:rPr>
              <a:t> </a:t>
            </a:r>
            <a:r>
              <a:rPr lang="ru-RU" sz="3200" b="0" i="0" u="none" strike="noStrike" kern="1200" dirty="0" err="1">
                <a:ln>
                  <a:noFill/>
                </a:ln>
                <a:latin typeface="Calibri" panose="020F0502020204030204" pitchFamily="34" charset="0"/>
                <a:ea typeface="Microsoft YaHei" pitchFamily="2"/>
                <a:cs typeface="Mangal" pitchFamily="2"/>
              </a:rPr>
              <a:t>materials</a:t>
            </a:r>
            <a:r>
              <a:rPr lang="ru-RU" sz="32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Microsoft YaHei" pitchFamily="2"/>
                <a:cs typeface="Mangal" pitchFamily="2"/>
              </a:rPr>
              <a:t> </a:t>
            </a:r>
            <a:endParaRPr lang="en-US" sz="3200" dirty="0">
              <a:latin typeface="Calibri" panose="020F0502020204030204" pitchFamily="34" charset="0"/>
              <a:ea typeface="Microsoft YaHei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3200" b="0" i="0" u="none" strike="noStrike" kern="1200" dirty="0" err="1" smtClean="0">
                <a:ln>
                  <a:noFill/>
                </a:ln>
                <a:latin typeface="Calibri" panose="020F0502020204030204" pitchFamily="34" charset="0"/>
                <a:ea typeface="Microsoft YaHei" pitchFamily="2"/>
                <a:cs typeface="Mangal" pitchFamily="2"/>
              </a:rPr>
              <a:t>used</a:t>
            </a:r>
            <a:r>
              <a:rPr lang="ru-RU" sz="3200" b="0" i="0" u="none" strike="noStrike" kern="1200" dirty="0" smtClean="0">
                <a:ln>
                  <a:noFill/>
                </a:ln>
                <a:latin typeface="Calibri" panose="020F0502020204030204" pitchFamily="34" charset="0"/>
                <a:ea typeface="Microsoft YaHei" pitchFamily="2"/>
                <a:cs typeface="Mangal" pitchFamily="2"/>
              </a:rPr>
              <a:t> </a:t>
            </a:r>
            <a:r>
              <a:rPr lang="ru-RU" sz="3200" b="0" i="0" u="none" strike="noStrike" kern="1200" dirty="0" err="1">
                <a:ln>
                  <a:noFill/>
                </a:ln>
                <a:latin typeface="Calibri" panose="020F0502020204030204" pitchFamily="34" charset="0"/>
                <a:ea typeface="Microsoft YaHei" pitchFamily="2"/>
                <a:cs typeface="Mangal" pitchFamily="2"/>
              </a:rPr>
              <a:t>in</a:t>
            </a:r>
            <a:r>
              <a:rPr lang="ru-RU" sz="32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Microsoft YaHei" pitchFamily="2"/>
                <a:cs typeface="Mangal" pitchFamily="2"/>
              </a:rPr>
              <a:t> </a:t>
            </a:r>
            <a:r>
              <a:rPr lang="ru-RU" sz="3200" b="0" i="0" u="none" strike="noStrike" kern="1200" dirty="0" err="1">
                <a:ln>
                  <a:noFill/>
                </a:ln>
                <a:latin typeface="Calibri" panose="020F0502020204030204" pitchFamily="34" charset="0"/>
                <a:ea typeface="Microsoft YaHei" pitchFamily="2"/>
                <a:cs typeface="Mangal" pitchFamily="2"/>
              </a:rPr>
              <a:t>aviation</a:t>
            </a:r>
            <a:r>
              <a:rPr lang="ru-RU" sz="32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Microsoft YaHei" pitchFamily="2"/>
                <a:cs typeface="Mangal" pitchFamily="2"/>
              </a:rPr>
              <a:t> </a:t>
            </a:r>
            <a:r>
              <a:rPr lang="ru-RU" sz="3200" b="0" i="0" u="none" strike="noStrike" kern="1200" dirty="0" err="1" smtClean="0">
                <a:ln>
                  <a:noFill/>
                </a:ln>
                <a:latin typeface="Calibri" panose="020F0502020204030204" pitchFamily="34" charset="0"/>
                <a:ea typeface="Microsoft YaHei" pitchFamily="2"/>
                <a:cs typeface="Mangal" pitchFamily="2"/>
              </a:rPr>
              <a:t>are</a:t>
            </a:r>
            <a:endParaRPr lang="en-US" sz="3200" b="0" i="0" u="none" strike="noStrike" kern="1200" dirty="0" smtClean="0">
              <a:ln>
                <a:noFill/>
              </a:ln>
              <a:latin typeface="Calibri" panose="020F0502020204030204" pitchFamily="34" charset="0"/>
              <a:ea typeface="Microsoft YaHei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en-US" sz="3200" dirty="0">
              <a:solidFill>
                <a:srgbClr val="FFFFFF"/>
              </a:solidFill>
              <a:latin typeface="Calibri" panose="020F0502020204030204" pitchFamily="34" charset="0"/>
              <a:ea typeface="Microsoft YaHei" pitchFamily="2"/>
              <a:cs typeface="Mangal" pitchFamily="2"/>
            </a:endParaRPr>
          </a:p>
          <a:p>
            <a:pPr lvl="0" hangingPunct="0"/>
            <a:endParaRPr lang="en-US" sz="3200" dirty="0">
              <a:solidFill>
                <a:srgbClr val="FFFFFF"/>
              </a:solidFill>
              <a:latin typeface="Calibri" panose="020F0502020204030204" pitchFamily="34" charset="0"/>
              <a:ea typeface="Microsoft YaHei" pitchFamily="2"/>
              <a:cs typeface="Mangal" pitchFamily="2"/>
            </a:endParaRPr>
          </a:p>
          <a:p>
            <a:pPr lvl="0" hangingPunct="0"/>
            <a:r>
              <a:rPr lang="en-US" sz="3200" b="1" dirty="0" smtClean="0">
                <a:solidFill>
                  <a:srgbClr val="FFFFFF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                                                        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Arial" pitchFamily="18"/>
                <a:ea typeface="Microsoft YaHei" pitchFamily="2"/>
                <a:cs typeface="Mangal" pitchFamily="2"/>
              </a:rPr>
              <a:t> </a:t>
            </a:r>
          </a:p>
          <a:p>
            <a:pPr lvl="0" hangingPunct="0"/>
            <a:endParaRPr lang="en-US" sz="3200" b="1" dirty="0">
              <a:solidFill>
                <a:schemeClr val="bg2">
                  <a:lumMod val="50000"/>
                </a:schemeClr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lvl="0" hangingPunct="0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Arial" pitchFamily="18"/>
                <a:ea typeface="Microsoft YaHei" pitchFamily="2"/>
                <a:cs typeface="Mangal" pitchFamily="2"/>
              </a:rPr>
              <a:t>                                             carbon 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Arial" pitchFamily="18"/>
                <a:ea typeface="Microsoft YaHei" pitchFamily="2"/>
                <a:cs typeface="Mangal" pitchFamily="2"/>
              </a:rPr>
              <a:t>fiber</a:t>
            </a:r>
          </a:p>
          <a:p>
            <a:pPr lvl="0" hangingPunct="0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Arial" pitchFamily="18"/>
                <a:ea typeface="Microsoft YaHei" pitchFamily="2"/>
                <a:cs typeface="Mangal" pitchFamily="2"/>
              </a:rPr>
              <a:t>                                         glass- 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Arial" pitchFamily="18"/>
                <a:ea typeface="Microsoft YaHei" pitchFamily="2"/>
                <a:cs typeface="Mangal" pitchFamily="2"/>
              </a:rPr>
              <a:t>reinforced epoxy</a:t>
            </a:r>
          </a:p>
          <a:p>
            <a:pPr lvl="0" hangingPunct="0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Arial" pitchFamily="18"/>
                <a:ea typeface="Microsoft YaHei" pitchFamily="2"/>
                <a:cs typeface="Mangal" pitchFamily="2"/>
              </a:rPr>
              <a:t>                                      aramid- 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Arial" pitchFamily="18"/>
                <a:ea typeface="Microsoft YaHei" pitchFamily="2"/>
                <a:cs typeface="Mangal" pitchFamily="2"/>
              </a:rPr>
              <a:t>reinforced epoxy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en-US" sz="3200" b="0" i="0" u="none" strike="noStrike" kern="1200" dirty="0" smtClean="0">
              <a:ln>
                <a:noFill/>
              </a:ln>
              <a:solidFill>
                <a:srgbClr val="FFFFFF"/>
              </a:solidFill>
              <a:latin typeface="Calibri" panose="020F0502020204030204" pitchFamily="34" charset="0"/>
              <a:ea typeface="Microsoft YaHei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en-US" sz="3200" dirty="0">
              <a:solidFill>
                <a:srgbClr val="FFFFFF"/>
              </a:solidFill>
              <a:latin typeface="Calibri" panose="020F0502020204030204" pitchFamily="34" charset="0"/>
              <a:ea typeface="Microsoft YaHei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en-US" sz="3200" b="0" i="0" u="none" strike="noStrike" kern="1200" dirty="0" smtClean="0">
              <a:ln>
                <a:noFill/>
              </a:ln>
              <a:solidFill>
                <a:srgbClr val="FFFFFF"/>
              </a:solidFill>
              <a:latin typeface="Calibri" panose="020F0502020204030204" pitchFamily="34" charset="0"/>
              <a:ea typeface="Microsoft YaHei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en-US" sz="3200" b="0" i="0" u="none" strike="noStrike" kern="1200" dirty="0" smtClean="0">
                <a:ln>
                  <a:noFill/>
                </a:ln>
                <a:solidFill>
                  <a:srgbClr val="FFFFFF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 </a:t>
            </a:r>
            <a:endParaRPr lang="ru-RU" sz="3200" b="0" i="0" u="none" strike="noStrike" kern="1200" dirty="0">
              <a:ln>
                <a:noFill/>
              </a:ln>
              <a:solidFill>
                <a:srgbClr val="FFFFFF"/>
              </a:solidFill>
              <a:latin typeface="Calibri" panose="020F0502020204030204" pitchFamily="34" charset="0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3200" b="1" i="0" u="none" strike="noStrike" kern="1200" dirty="0">
              <a:ln>
                <a:noFill/>
              </a:ln>
              <a:solidFill>
                <a:srgbClr val="FFFFFF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3200" b="1" i="0" u="none" strike="noStrike" kern="1200" dirty="0">
              <a:ln>
                <a:noFill/>
              </a:ln>
              <a:solidFill>
                <a:srgbClr val="FFFFFF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ru-RU" sz="10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6072" y="2123882"/>
            <a:ext cx="3764160" cy="4818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3200" b="0" i="0" u="none" strike="noStrike" kern="1200" dirty="0" err="1">
                <a:ln>
                  <a:noFill/>
                </a:ln>
                <a:solidFill>
                  <a:srgbClr val="FFFFFF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Advantages</a:t>
            </a:r>
            <a:r>
              <a:rPr lang="ru-RU" sz="320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: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ru-RU" sz="3200" b="0" i="0" u="none" strike="noStrike" kern="1200" dirty="0">
              <a:ln>
                <a:noFill/>
              </a:ln>
              <a:solidFill>
                <a:srgbClr val="FFFFFF"/>
              </a:solidFill>
              <a:latin typeface="Calibri" panose="020F0502020204030204" pitchFamily="34" charset="0"/>
              <a:ea typeface="Microsoft YaHei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SzPct val="45000"/>
              <a:buFont typeface="StarSymbol"/>
              <a:buChar char="●"/>
              <a:tabLst/>
            </a:pPr>
            <a:r>
              <a:rPr lang="ru-RU" sz="2600" b="0" i="0" u="none" strike="noStrike" kern="1200" dirty="0" smtClean="0">
                <a:ln>
                  <a:noFill/>
                </a:ln>
                <a:solidFill>
                  <a:srgbClr val="FFFFFF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 </a:t>
            </a:r>
            <a:r>
              <a:rPr lang="ru-RU" sz="2600" b="0" i="0" u="none" strike="noStrike" kern="1200" dirty="0" err="1" smtClean="0">
                <a:ln>
                  <a:noFill/>
                </a:ln>
                <a:solidFill>
                  <a:srgbClr val="FFFFFF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reduced</a:t>
            </a:r>
            <a:r>
              <a:rPr lang="ru-RU" sz="2600" b="0" i="0" u="none" strike="noStrike" kern="1200" dirty="0" smtClean="0">
                <a:ln>
                  <a:noFill/>
                </a:ln>
                <a:solidFill>
                  <a:srgbClr val="FFFFFF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 </a:t>
            </a:r>
            <a:r>
              <a:rPr lang="ru-RU" sz="2600" b="0" i="0" u="none" strike="noStrike" kern="1200" dirty="0" err="1">
                <a:ln>
                  <a:noFill/>
                </a:ln>
                <a:solidFill>
                  <a:srgbClr val="FFFFFF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weight</a:t>
            </a:r>
            <a:endParaRPr lang="ru-RU" sz="2600" b="0" i="0" u="none" strike="noStrike" kern="1200" dirty="0">
              <a:ln>
                <a:noFill/>
              </a:ln>
              <a:solidFill>
                <a:srgbClr val="FFFFFF"/>
              </a:solidFill>
              <a:latin typeface="Calibri" panose="020F0502020204030204" pitchFamily="34" charset="0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ru-RU" sz="2600" b="0" i="0" u="none" strike="noStrike" kern="1200" dirty="0" smtClean="0">
                <a:ln>
                  <a:noFill/>
                </a:ln>
                <a:solidFill>
                  <a:srgbClr val="FFFFFF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 </a:t>
            </a:r>
            <a:r>
              <a:rPr lang="en-US" sz="2600" b="0" i="0" u="none" strike="noStrike" kern="1200" dirty="0" smtClean="0">
                <a:ln>
                  <a:noFill/>
                </a:ln>
                <a:solidFill>
                  <a:srgbClr val="FFFFFF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strong fiber-reinforced system</a:t>
            </a:r>
            <a:endParaRPr lang="en-US" sz="2600" b="0" i="0" u="none" strike="noStrike" kern="1200" dirty="0">
              <a:ln>
                <a:noFill/>
              </a:ln>
              <a:solidFill>
                <a:srgbClr val="FFFFFF"/>
              </a:solidFill>
              <a:latin typeface="Calibri" panose="020F0502020204030204" pitchFamily="34" charset="0"/>
              <a:ea typeface="Microsoft YaHei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SzPct val="45000"/>
              <a:buFont typeface="StarSymbol"/>
              <a:buChar char="●"/>
              <a:tabLst/>
            </a:pPr>
            <a:r>
              <a:rPr lang="ru-RU" sz="2600" b="0" i="0" u="none" strike="noStrike" kern="1200" dirty="0" smtClean="0">
                <a:ln>
                  <a:noFill/>
                </a:ln>
                <a:solidFill>
                  <a:srgbClr val="FFFFFF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 </a:t>
            </a:r>
            <a:r>
              <a:rPr lang="en-US" sz="2600" b="0" i="0" u="none" strike="noStrike" kern="1200" dirty="0" smtClean="0">
                <a:ln>
                  <a:noFill/>
                </a:ln>
                <a:solidFill>
                  <a:srgbClr val="FFFFFF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a </a:t>
            </a:r>
            <a:r>
              <a:rPr lang="en-US" sz="260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smooth </a:t>
            </a:r>
            <a:r>
              <a:rPr lang="en-US" sz="2600" b="0" i="0" u="none" strike="noStrike" kern="1200" dirty="0" smtClean="0">
                <a:ln>
                  <a:noFill/>
                </a:ln>
                <a:solidFill>
                  <a:srgbClr val="FFFFFF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surface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SzPct val="45000"/>
              <a:buFont typeface="StarSymbol"/>
              <a:buChar char="●"/>
              <a:tabLst/>
            </a:pPr>
            <a:r>
              <a:rPr lang="en-US" sz="2600" b="0" i="0" u="none" strike="noStrike" kern="1200" dirty="0" smtClean="0">
                <a:ln>
                  <a:noFill/>
                </a:ln>
                <a:solidFill>
                  <a:srgbClr val="FFFFFF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 increase </a:t>
            </a:r>
            <a:r>
              <a:rPr lang="en-US" sz="260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fuel efficiency.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ru-RU" sz="10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2729" y="977711"/>
            <a:ext cx="7888798" cy="6202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585010" y="428405"/>
            <a:ext cx="3024000" cy="83411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32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Carbon</a:t>
            </a:r>
            <a:r>
              <a:rPr lang="ru-RU" sz="32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32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fiber</a:t>
            </a:r>
            <a:endParaRPr lang="ru-RU" sz="32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ru-RU" sz="10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7358" y="173645"/>
            <a:ext cx="9899280" cy="83411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32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Aramid</a:t>
            </a:r>
            <a:r>
              <a:rPr lang="ru-RU" sz="32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32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fibers</a:t>
            </a:r>
            <a:r>
              <a:rPr lang="ru-RU" sz="32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('</a:t>
            </a:r>
            <a:r>
              <a:rPr lang="ru-RU" sz="32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Kevlar</a:t>
            </a:r>
            <a:r>
              <a:rPr lang="ru-RU" sz="32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')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ru-RU" sz="10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634"/>
          <a:stretch>
            <a:fillRect/>
          </a:stretch>
        </p:blipFill>
        <p:spPr bwMode="auto">
          <a:xfrm>
            <a:off x="913542" y="1409076"/>
            <a:ext cx="7952989" cy="53215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b="563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49232" y="-30866"/>
            <a:ext cx="2845534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400" b="1" i="0" u="none" strike="noStrike" kern="1200" dirty="0" smtClean="0">
                <a:ln>
                  <a:noFill/>
                </a:ln>
                <a:solidFill>
                  <a:srgbClr val="FF66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Cor</a:t>
            </a:r>
            <a:r>
              <a:rPr lang="en-US" sz="4400" b="1" dirty="0" smtClean="0">
                <a:solidFill>
                  <a:srgbClr val="FF66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e Materials</a:t>
            </a:r>
          </a:p>
          <a:p>
            <a:pPr marR="0" lvl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en-US" sz="3600" dirty="0" smtClean="0">
                <a:solidFill>
                  <a:srgbClr val="FF66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          </a:t>
            </a:r>
            <a:r>
              <a:rPr lang="en-US" sz="3200" b="0" i="0" u="none" strike="noStrike" kern="1200" dirty="0" smtClean="0">
                <a:ln>
                  <a:noFill/>
                </a:ln>
                <a:solidFill>
                  <a:srgbClr val="FF66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Foams:</a:t>
            </a:r>
            <a:endParaRPr lang="ru-RU" sz="3200" b="0" i="0" u="none" strike="noStrike" kern="1200" dirty="0">
              <a:ln>
                <a:noFill/>
              </a:ln>
              <a:solidFill>
                <a:srgbClr val="FF6600"/>
              </a:solidFill>
              <a:latin typeface="Calibri" panose="020F0502020204030204" pitchFamily="34" charset="0"/>
              <a:ea typeface="Microsoft YaHei" pitchFamily="2"/>
              <a:cs typeface="Mangal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66" y="1230475"/>
            <a:ext cx="2340944" cy="656144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571500" marR="0" lvl="0" indent="-57150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Font typeface="Wingdings" panose="05000000000000000000" pitchFamily="2" charset="2"/>
              <a:buChar char="v"/>
              <a:tabLst/>
            </a:pPr>
            <a:r>
              <a:rPr lang="ru-RU" sz="2800" b="0" i="0" u="none" strike="noStrike" kern="1200" dirty="0" err="1">
                <a:ln>
                  <a:noFill/>
                </a:ln>
                <a:solidFill>
                  <a:srgbClr val="EEEEEE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Polystyrene</a:t>
            </a:r>
            <a:endParaRPr lang="ru-RU" sz="2800" b="0" i="0" u="none" strike="noStrike" kern="1200" dirty="0">
              <a:ln>
                <a:noFill/>
              </a:ln>
              <a:solidFill>
                <a:srgbClr val="EEEEEE"/>
              </a:solidFill>
              <a:latin typeface="Calibri" panose="020F0502020204030204" pitchFamily="34" charset="0"/>
              <a:ea typeface="Microsoft YaHei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ru-RU" sz="10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95260" y="1203636"/>
            <a:ext cx="2808000" cy="83735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Font typeface="Wingdings" panose="05000000000000000000" pitchFamily="2" charset="2"/>
              <a:buChar char="v"/>
              <a:tabLst/>
            </a:pPr>
            <a:r>
              <a:rPr lang="ru-RU" sz="2800" b="0" i="0" u="none" strike="noStrike" kern="1200" dirty="0" err="1">
                <a:ln>
                  <a:noFill/>
                </a:ln>
                <a:latin typeface="Calibri" panose="020F0502020204030204" pitchFamily="34" charset="0"/>
                <a:ea typeface="Microsoft YaHei" pitchFamily="2"/>
                <a:cs typeface="Mangal" pitchFamily="2"/>
              </a:rPr>
              <a:t>Polyurethane</a:t>
            </a:r>
            <a:endParaRPr lang="ru-RU" sz="2800" b="0" i="0" u="none" strike="noStrike" kern="1200" dirty="0">
              <a:ln>
                <a:noFill/>
              </a:ln>
              <a:latin typeface="Calibri" panose="020F0502020204030204" pitchFamily="34" charset="0"/>
              <a:ea typeface="Microsoft YaHei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ru-RU" sz="10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28485" y="1288710"/>
            <a:ext cx="3183331" cy="472647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Font typeface="Wingdings" panose="05000000000000000000" pitchFamily="2" charset="2"/>
              <a:buChar char="v"/>
              <a:tabLst/>
            </a:pPr>
            <a:r>
              <a:rPr lang="ru-RU" sz="2800" b="0" i="0" u="none" strike="noStrike" kern="1200" dirty="0" err="1">
                <a:ln>
                  <a:noFill/>
                </a:ln>
                <a:latin typeface="Calibri" panose="020F0502020204030204" pitchFamily="34" charset="0"/>
                <a:ea typeface="Microsoft YaHei" pitchFamily="2"/>
                <a:cs typeface="Mangal" pitchFamily="2"/>
              </a:rPr>
              <a:t>Polyvinyl</a:t>
            </a:r>
            <a:r>
              <a:rPr lang="ru-RU" sz="28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Microsoft YaHei" pitchFamily="2"/>
                <a:cs typeface="Mangal" pitchFamily="2"/>
              </a:rPr>
              <a:t> </a:t>
            </a:r>
            <a:r>
              <a:rPr lang="ru-RU" sz="2800" b="0" i="0" u="none" strike="noStrike" kern="1200" dirty="0" err="1">
                <a:ln>
                  <a:noFill/>
                </a:ln>
                <a:latin typeface="Calibri" panose="020F0502020204030204" pitchFamily="34" charset="0"/>
                <a:ea typeface="Microsoft YaHei" pitchFamily="2"/>
                <a:cs typeface="Mangal" pitchFamily="2"/>
              </a:rPr>
              <a:t>chloride</a:t>
            </a:r>
            <a:r>
              <a:rPr lang="ru-RU" sz="28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Microsoft YaHei" pitchFamily="2"/>
                <a:cs typeface="Mangal" pitchFamily="2"/>
              </a:rPr>
              <a:t> </a:t>
            </a:r>
            <a:endParaRPr lang="ru-RU" sz="10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006002" y="4740449"/>
            <a:ext cx="2286460" cy="535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75595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6600"/>
                </a:solidFill>
                <a:latin typeface="Calibri" panose="020F0502020204030204" pitchFamily="34" charset="0"/>
              </a:rPr>
              <a:t>Honeycomb:</a:t>
            </a:r>
            <a:endParaRPr lang="en-US" sz="3600" dirty="0"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5615" y="4672205"/>
            <a:ext cx="3303552" cy="27629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4396" y="1902593"/>
            <a:ext cx="3055045" cy="2628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651" y="1902592"/>
            <a:ext cx="3190953" cy="26283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5260" y="1921141"/>
            <a:ext cx="3001604" cy="2616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19938" y="798211"/>
            <a:ext cx="8461540" cy="56589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sz="2800" b="1" dirty="0" smtClean="0">
                <a:latin typeface="Calibri" panose="020F0502020204030204" pitchFamily="34" charset="0"/>
              </a:rPr>
              <a:t>Main properties of some composites:</a:t>
            </a: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619"/>
          <a:stretch/>
        </p:blipFill>
        <p:spPr>
          <a:xfrm>
            <a:off x="319938" y="1858780"/>
            <a:ext cx="9405142" cy="430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057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Глубина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47428100-C732-4B2E-A30A-5273F581A0F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</TotalTime>
  <Words>126</Words>
  <Application>Microsoft Office PowerPoint</Application>
  <PresentationFormat>Произвольный</PresentationFormat>
  <Paragraphs>56</Paragraphs>
  <Slides>10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Глубина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Keksova</dc:creator>
  <cp:lastModifiedBy>Olga</cp:lastModifiedBy>
  <cp:revision>19</cp:revision>
  <dcterms:created xsi:type="dcterms:W3CDTF">2014-03-10T17:59:43Z</dcterms:created>
  <dcterms:modified xsi:type="dcterms:W3CDTF">2014-04-16T17:04:50Z</dcterms:modified>
</cp:coreProperties>
</file>