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avi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F714A9BF-5845-4F79-B167-DF63097AA9CB}">
          <p14:sldIdLst>
            <p14:sldId id="256"/>
            <p14:sldId id="257"/>
            <p14:sldId id="261"/>
            <p14:sldId id="258"/>
            <p14:sldId id="2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548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8043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7078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73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557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903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7420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001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555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501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3725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9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716C-98F3-4D59-91EE-F9BFADFE8E99}" type="datetimeFigureOut">
              <a:rPr lang="ru-RU" smtClean="0"/>
              <a:pPr/>
              <a:t>12.04.2014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56EB4-E373-488D-82D3-26B5475D5A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162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smtClean="0"/>
              <a:t>Synergistic </a:t>
            </a:r>
            <a:r>
              <a:rPr lang="en-US" sz="4800" b="1" dirty="0"/>
              <a:t>Air-Breathing Rocket </a:t>
            </a:r>
            <a:r>
              <a:rPr lang="en-US" sz="4800" b="1" dirty="0" smtClean="0"/>
              <a:t>Engine</a:t>
            </a:r>
            <a:r>
              <a:rPr lang="ru-RU" sz="4800" b="1" dirty="0" smtClean="0"/>
              <a:t>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ru-RU" sz="4800" b="1" dirty="0" smtClean="0"/>
              <a:t>(</a:t>
            </a:r>
            <a:r>
              <a:rPr lang="en-US" sz="4800" b="1" dirty="0" smtClean="0"/>
              <a:t>SABRE</a:t>
            </a:r>
            <a:r>
              <a:rPr lang="ru-RU" sz="4800" b="1" dirty="0" smtClean="0"/>
              <a:t>)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4293096"/>
            <a:ext cx="2512368" cy="1008112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Irina Prosvirina</a:t>
            </a:r>
          </a:p>
          <a:p>
            <a:pPr algn="r"/>
            <a:r>
              <a:rPr lang="en-US" sz="2400" dirty="0" smtClean="0">
                <a:solidFill>
                  <a:schemeClr val="tx1"/>
                </a:solidFill>
              </a:rPr>
              <a:t>SM1-62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66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b="1" dirty="0"/>
              <a:t>M</a:t>
            </a:r>
            <a:r>
              <a:rPr lang="en-US" b="1" dirty="0" smtClean="0"/>
              <a:t>ain Purpose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1124744"/>
            <a:ext cx="3898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Single-stage launch vehicle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Hypersonic aircraft</a:t>
            </a:r>
            <a:endParaRPr lang="ru-RU" sz="2400" dirty="0"/>
          </a:p>
        </p:txBody>
      </p:sp>
      <p:pic>
        <p:nvPicPr>
          <p:cNvPr id="1027" name="Picture 3" descr="C:\Users\Acer\Desktop\skylon_sabre_cutaway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10095"/>
            <a:ext cx="8742465" cy="43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616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b="1" dirty="0" smtClean="0"/>
              <a:t>Engine Operation Modes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1124744"/>
            <a:ext cx="3877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Air breathing </a:t>
            </a:r>
            <a:r>
              <a:rPr lang="en-US" sz="2400" dirty="0" smtClean="0"/>
              <a:t>mode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Conventional rocket </a:t>
            </a:r>
            <a:r>
              <a:rPr lang="en-US" sz="2400" dirty="0" smtClean="0"/>
              <a:t>mode</a:t>
            </a:r>
            <a:endParaRPr lang="ru-RU" sz="2400" dirty="0"/>
          </a:p>
        </p:txBody>
      </p:sp>
      <p:pic>
        <p:nvPicPr>
          <p:cNvPr id="4" name="SKYLON SABRE Heatex (1)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2204864"/>
            <a:ext cx="729681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125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b="1" dirty="0" smtClean="0"/>
              <a:t>Cooling System</a:t>
            </a:r>
            <a:endParaRPr lang="ru-RU" b="1" dirty="0"/>
          </a:p>
        </p:txBody>
      </p:sp>
      <p:pic>
        <p:nvPicPr>
          <p:cNvPr id="3" name="SABRE Cycle 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5" y="1412776"/>
            <a:ext cx="8328924" cy="468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42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b="1" dirty="0" smtClean="0"/>
              <a:t>Advantages and </a:t>
            </a:r>
            <a:r>
              <a:rPr lang="en-US" b="1" dirty="0"/>
              <a:t>P</a:t>
            </a:r>
            <a:r>
              <a:rPr lang="en-US" b="1" dirty="0" smtClean="0"/>
              <a:t>erspectives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86075" y="1916832"/>
            <a:ext cx="612962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SABRE</a:t>
            </a:r>
            <a:endParaRPr lang="ru-RU" sz="32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</a:t>
            </a:r>
            <a:r>
              <a:rPr lang="en-US" sz="2400" dirty="0" smtClean="0"/>
              <a:t>aises </a:t>
            </a:r>
            <a:r>
              <a:rPr lang="en-US" sz="2400" dirty="0"/>
              <a:t>efficiency of fuel </a:t>
            </a:r>
            <a:r>
              <a:rPr lang="en-US" sz="2400" dirty="0" smtClean="0"/>
              <a:t>consumption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</a:t>
            </a:r>
            <a:r>
              <a:rPr lang="en-US" sz="2400" dirty="0" smtClean="0"/>
              <a:t>aves </a:t>
            </a:r>
            <a:r>
              <a:rPr lang="en-US" sz="2400" dirty="0"/>
              <a:t>carrying </a:t>
            </a:r>
            <a:r>
              <a:rPr lang="en-US" sz="2400" dirty="0" smtClean="0"/>
              <a:t>250 </a:t>
            </a:r>
            <a:r>
              <a:rPr lang="en-US" sz="2400" dirty="0"/>
              <a:t>tons of on-board </a:t>
            </a:r>
            <a:r>
              <a:rPr lang="en-US" sz="2400" dirty="0" smtClean="0"/>
              <a:t>oxidizer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</a:t>
            </a:r>
            <a:r>
              <a:rPr lang="en-US" sz="2400" smtClean="0"/>
              <a:t>nables </a:t>
            </a:r>
            <a:r>
              <a:rPr lang="en-US" sz="2400" dirty="0" smtClean="0"/>
              <a:t>transition</a:t>
            </a:r>
          </a:p>
          <a:p>
            <a:endParaRPr lang="en-US" sz="2400" dirty="0" smtClean="0"/>
          </a:p>
          <a:p>
            <a:pPr algn="ctr"/>
            <a:r>
              <a:rPr lang="en-US" sz="2400" dirty="0"/>
              <a:t>FROM</a:t>
            </a:r>
          </a:p>
          <a:p>
            <a:pPr algn="ctr"/>
            <a:r>
              <a:rPr lang="en-US" sz="2400" b="1" i="1" u="sng" dirty="0"/>
              <a:t>SINGLE-USE MULTI-STAGE</a:t>
            </a:r>
            <a:r>
              <a:rPr lang="en-US" sz="2400" i="1" u="sng" dirty="0"/>
              <a:t> </a:t>
            </a:r>
            <a:r>
              <a:rPr lang="en-US" sz="2400" dirty="0"/>
              <a:t>LAUNCH VEHICLES</a:t>
            </a:r>
          </a:p>
          <a:p>
            <a:pPr algn="ctr"/>
            <a:r>
              <a:rPr lang="en-US" sz="2400" dirty="0"/>
              <a:t>TO</a:t>
            </a:r>
          </a:p>
          <a:p>
            <a:pPr algn="ctr"/>
            <a:r>
              <a:rPr lang="en-US" sz="2400" b="1" i="1" u="sng" dirty="0"/>
              <a:t>MULTI-USE SINGLE-STAGE </a:t>
            </a:r>
            <a:r>
              <a:rPr lang="en-US" sz="2400" dirty="0"/>
              <a:t>LAUNCH VEHICLES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19679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4534</TotalTime>
  <Words>53</Words>
  <Application>Microsoft Office PowerPoint</Application>
  <PresentationFormat>Экран (4:3)</PresentationFormat>
  <Paragraphs>20</Paragraphs>
  <Slides>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Synergistic Air-Breathing Rocket Engine  (SABRE)</vt:lpstr>
      <vt:lpstr>Main Purpose</vt:lpstr>
      <vt:lpstr>Engine Operation Modes</vt:lpstr>
      <vt:lpstr>Cooling System</vt:lpstr>
      <vt:lpstr>Advantages and Perspectives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Synergistic Air-Breathing Rocket Engine</dc:title>
  <dc:creator>Ирина</dc:creator>
  <cp:lastModifiedBy>Мария</cp:lastModifiedBy>
  <cp:revision>17</cp:revision>
  <dcterms:created xsi:type="dcterms:W3CDTF">2014-02-26T19:06:07Z</dcterms:created>
  <dcterms:modified xsi:type="dcterms:W3CDTF">2014-04-12T12:30:15Z</dcterms:modified>
</cp:coreProperties>
</file>